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</p:sldIdLst>
  <p:sldSz cx="12192000" cy="16256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512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 showGuides="1">
      <p:cViewPr>
        <p:scale>
          <a:sx n="75" d="100"/>
          <a:sy n="75" d="100"/>
        </p:scale>
        <p:origin x="1872" y="54"/>
      </p:cViewPr>
      <p:guideLst>
        <p:guide orient="horz" pos="512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oymerac, Paul J CIV USARMY MEDICAL COE (USA)" userId="c11d7824-65ee-4167-b164-2fde0d82d6dd" providerId="ADAL" clId="{B49377BB-0C5D-4A9F-8428-F74C806C1E96}"/>
    <pc:docChg chg="modSld">
      <pc:chgData name="Goymerac, Paul J CIV USARMY MEDICAL COE (USA)" userId="c11d7824-65ee-4167-b164-2fde0d82d6dd" providerId="ADAL" clId="{B49377BB-0C5D-4A9F-8428-F74C806C1E96}" dt="2025-09-29T19:28:25.156" v="64" actId="20577"/>
      <pc:docMkLst>
        <pc:docMk/>
      </pc:docMkLst>
      <pc:sldChg chg="modSp mod">
        <pc:chgData name="Goymerac, Paul J CIV USARMY MEDICAL COE (USA)" userId="c11d7824-65ee-4167-b164-2fde0d82d6dd" providerId="ADAL" clId="{B49377BB-0C5D-4A9F-8428-F74C806C1E96}" dt="2025-09-29T19:28:25.156" v="64" actId="20577"/>
        <pc:sldMkLst>
          <pc:docMk/>
          <pc:sldMk cId="1011892938" sldId="256"/>
        </pc:sldMkLst>
        <pc:spChg chg="mod">
          <ac:chgData name="Goymerac, Paul J CIV USARMY MEDICAL COE (USA)" userId="c11d7824-65ee-4167-b164-2fde0d82d6dd" providerId="ADAL" clId="{B49377BB-0C5D-4A9F-8428-F74C806C1E96}" dt="2025-09-29T19:25:32.346" v="29" actId="14100"/>
          <ac:spMkLst>
            <pc:docMk/>
            <pc:sldMk cId="1011892938" sldId="256"/>
            <ac:spMk id="25" creationId="{96CAD141-E758-A47C-736A-EF9DC72EA67E}"/>
          </ac:spMkLst>
        </pc:spChg>
        <pc:spChg chg="mod">
          <ac:chgData name="Goymerac, Paul J CIV USARMY MEDICAL COE (USA)" userId="c11d7824-65ee-4167-b164-2fde0d82d6dd" providerId="ADAL" clId="{B49377BB-0C5D-4A9F-8428-F74C806C1E96}" dt="2025-09-29T19:25:40.429" v="30" actId="14100"/>
          <ac:spMkLst>
            <pc:docMk/>
            <pc:sldMk cId="1011892938" sldId="256"/>
            <ac:spMk id="26" creationId="{52ADBE16-7C70-FC53-90E8-9F53F3C3F453}"/>
          </ac:spMkLst>
        </pc:spChg>
        <pc:spChg chg="mod">
          <ac:chgData name="Goymerac, Paul J CIV USARMY MEDICAL COE (USA)" userId="c11d7824-65ee-4167-b164-2fde0d82d6dd" providerId="ADAL" clId="{B49377BB-0C5D-4A9F-8428-F74C806C1E96}" dt="2025-09-29T19:25:43.627" v="31" actId="14100"/>
          <ac:spMkLst>
            <pc:docMk/>
            <pc:sldMk cId="1011892938" sldId="256"/>
            <ac:spMk id="27" creationId="{9535E2C1-8957-2877-A6D2-840909E56206}"/>
          </ac:spMkLst>
        </pc:spChg>
        <pc:spChg chg="mod">
          <ac:chgData name="Goymerac, Paul J CIV USARMY MEDICAL COE (USA)" userId="c11d7824-65ee-4167-b164-2fde0d82d6dd" providerId="ADAL" clId="{B49377BB-0C5D-4A9F-8428-F74C806C1E96}" dt="2025-09-29T19:27:12.660" v="56" actId="207"/>
          <ac:spMkLst>
            <pc:docMk/>
            <pc:sldMk cId="1011892938" sldId="256"/>
            <ac:spMk id="59" creationId="{4E517FA1-3997-C1CC-C97D-859590B388A6}"/>
          </ac:spMkLst>
        </pc:spChg>
        <pc:spChg chg="mod">
          <ac:chgData name="Goymerac, Paul J CIV USARMY MEDICAL COE (USA)" userId="c11d7824-65ee-4167-b164-2fde0d82d6dd" providerId="ADAL" clId="{B49377BB-0C5D-4A9F-8428-F74C806C1E96}" dt="2025-09-29T19:27:20.928" v="57" actId="207"/>
          <ac:spMkLst>
            <pc:docMk/>
            <pc:sldMk cId="1011892938" sldId="256"/>
            <ac:spMk id="60" creationId="{119B0804-016B-67F1-ED8D-F2DC257D445B}"/>
          </ac:spMkLst>
        </pc:spChg>
        <pc:spChg chg="mod">
          <ac:chgData name="Goymerac, Paul J CIV USARMY MEDICAL COE (USA)" userId="c11d7824-65ee-4167-b164-2fde0d82d6dd" providerId="ADAL" clId="{B49377BB-0C5D-4A9F-8428-F74C806C1E96}" dt="2025-09-29T19:27:39.677" v="60" actId="207"/>
          <ac:spMkLst>
            <pc:docMk/>
            <pc:sldMk cId="1011892938" sldId="256"/>
            <ac:spMk id="61" creationId="{1404FD4B-C5F6-ACCE-BE39-16FE7382F905}"/>
          </ac:spMkLst>
        </pc:spChg>
        <pc:spChg chg="mod">
          <ac:chgData name="Goymerac, Paul J CIV USARMY MEDICAL COE (USA)" userId="c11d7824-65ee-4167-b164-2fde0d82d6dd" providerId="ADAL" clId="{B49377BB-0C5D-4A9F-8428-F74C806C1E96}" dt="2025-09-29T19:28:25.156" v="64" actId="20577"/>
          <ac:spMkLst>
            <pc:docMk/>
            <pc:sldMk cId="1011892938" sldId="256"/>
            <ac:spMk id="62" creationId="{843A57F2-5E56-9AB7-C26D-8066C9C0F201}"/>
          </ac:spMkLst>
        </pc:spChg>
        <pc:spChg chg="mod">
          <ac:chgData name="Goymerac, Paul J CIV USARMY MEDICAL COE (USA)" userId="c11d7824-65ee-4167-b164-2fde0d82d6dd" providerId="ADAL" clId="{B49377BB-0C5D-4A9F-8428-F74C806C1E96}" dt="2025-09-29T19:27:52.153" v="62" actId="207"/>
          <ac:spMkLst>
            <pc:docMk/>
            <pc:sldMk cId="1011892938" sldId="256"/>
            <ac:spMk id="63" creationId="{60042C55-D16B-7A0F-8C64-D2268D363A52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660416"/>
            <a:ext cx="10363200" cy="5659496"/>
          </a:xfrm>
        </p:spPr>
        <p:txBody>
          <a:bodyPr anchor="b"/>
          <a:lstStyle>
            <a:lvl1pPr algn="ctr">
              <a:defRPr sz="8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8538164"/>
            <a:ext cx="9144000" cy="3924769"/>
          </a:xfrm>
        </p:spPr>
        <p:txBody>
          <a:bodyPr/>
          <a:lstStyle>
            <a:lvl1pPr marL="0" indent="0" algn="ctr">
              <a:buNone/>
              <a:defRPr sz="3200"/>
            </a:lvl1pPr>
            <a:lvl2pPr marL="609585" indent="0" algn="ctr">
              <a:buNone/>
              <a:defRPr sz="2667"/>
            </a:lvl2pPr>
            <a:lvl3pPr marL="1219170" indent="0" algn="ctr">
              <a:buNone/>
              <a:defRPr sz="2400"/>
            </a:lvl3pPr>
            <a:lvl4pPr marL="1828754" indent="0" algn="ctr">
              <a:buNone/>
              <a:defRPr sz="2133"/>
            </a:lvl4pPr>
            <a:lvl5pPr marL="2438339" indent="0" algn="ctr">
              <a:buNone/>
              <a:defRPr sz="2133"/>
            </a:lvl5pPr>
            <a:lvl6pPr marL="3047924" indent="0" algn="ctr">
              <a:buNone/>
              <a:defRPr sz="2133"/>
            </a:lvl6pPr>
            <a:lvl7pPr marL="3657509" indent="0" algn="ctr">
              <a:buNone/>
              <a:defRPr sz="2133"/>
            </a:lvl7pPr>
            <a:lvl8pPr marL="4267093" indent="0" algn="ctr">
              <a:buNone/>
              <a:defRPr sz="2133"/>
            </a:lvl8pPr>
            <a:lvl9pPr marL="4876678" indent="0" algn="ctr">
              <a:buNone/>
              <a:defRPr sz="2133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34E96B-4D40-4E08-9B21-A76D36F9BCB8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B43DB-A005-4C83-96A4-0EEF8752D6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7268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34E96B-4D40-4E08-9B21-A76D36F9BCB8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B43DB-A005-4C83-96A4-0EEF8752D6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15516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865481"/>
            <a:ext cx="2628900" cy="1377620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865481"/>
            <a:ext cx="7734300" cy="1377620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34E96B-4D40-4E08-9B21-A76D36F9BCB8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B43DB-A005-4C83-96A4-0EEF8752D6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56525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34E96B-4D40-4E08-9B21-A76D36F9BCB8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B43DB-A005-4C83-96A4-0EEF8752D6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84020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4052716"/>
            <a:ext cx="10515600" cy="6762043"/>
          </a:xfrm>
        </p:spPr>
        <p:txBody>
          <a:bodyPr anchor="b"/>
          <a:lstStyle>
            <a:lvl1pPr>
              <a:defRPr sz="8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10878731"/>
            <a:ext cx="10515600" cy="3555999"/>
          </a:xfrm>
        </p:spPr>
        <p:txBody>
          <a:bodyPr/>
          <a:lstStyle>
            <a:lvl1pPr marL="0" indent="0">
              <a:buNone/>
              <a:defRPr sz="3200">
                <a:solidFill>
                  <a:schemeClr val="tx1">
                    <a:tint val="82000"/>
                  </a:schemeClr>
                </a:solidFill>
              </a:defRPr>
            </a:lvl1pPr>
            <a:lvl2pPr marL="609585" indent="0">
              <a:buNone/>
              <a:defRPr sz="2667">
                <a:solidFill>
                  <a:schemeClr val="tx1">
                    <a:tint val="82000"/>
                  </a:schemeClr>
                </a:solidFill>
              </a:defRPr>
            </a:lvl2pPr>
            <a:lvl3pPr marL="121917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3pPr>
            <a:lvl4pPr marL="1828754" indent="0">
              <a:buNone/>
              <a:defRPr sz="2133">
                <a:solidFill>
                  <a:schemeClr val="tx1">
                    <a:tint val="82000"/>
                  </a:schemeClr>
                </a:solidFill>
              </a:defRPr>
            </a:lvl4pPr>
            <a:lvl5pPr marL="2438339" indent="0">
              <a:buNone/>
              <a:defRPr sz="2133">
                <a:solidFill>
                  <a:schemeClr val="tx1">
                    <a:tint val="82000"/>
                  </a:schemeClr>
                </a:solidFill>
              </a:defRPr>
            </a:lvl5pPr>
            <a:lvl6pPr marL="3047924" indent="0">
              <a:buNone/>
              <a:defRPr sz="2133">
                <a:solidFill>
                  <a:schemeClr val="tx1">
                    <a:tint val="82000"/>
                  </a:schemeClr>
                </a:solidFill>
              </a:defRPr>
            </a:lvl6pPr>
            <a:lvl7pPr marL="3657509" indent="0">
              <a:buNone/>
              <a:defRPr sz="2133">
                <a:solidFill>
                  <a:schemeClr val="tx1">
                    <a:tint val="82000"/>
                  </a:schemeClr>
                </a:solidFill>
              </a:defRPr>
            </a:lvl7pPr>
            <a:lvl8pPr marL="4267093" indent="0">
              <a:buNone/>
              <a:defRPr sz="2133">
                <a:solidFill>
                  <a:schemeClr val="tx1">
                    <a:tint val="82000"/>
                  </a:schemeClr>
                </a:solidFill>
              </a:defRPr>
            </a:lvl8pPr>
            <a:lvl9pPr marL="4876678" indent="0">
              <a:buNone/>
              <a:defRPr sz="2133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34E96B-4D40-4E08-9B21-A76D36F9BCB8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B43DB-A005-4C83-96A4-0EEF8752D6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51404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4327407"/>
            <a:ext cx="5181600" cy="103142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4327407"/>
            <a:ext cx="5181600" cy="103142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34E96B-4D40-4E08-9B21-A76D36F9BCB8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B43DB-A005-4C83-96A4-0EEF8752D6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9083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865485"/>
            <a:ext cx="10515600" cy="314207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3984979"/>
            <a:ext cx="5157787" cy="1952977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5937956"/>
            <a:ext cx="5157787" cy="87338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3984979"/>
            <a:ext cx="5183188" cy="1952977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5937956"/>
            <a:ext cx="5183188" cy="87338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34E96B-4D40-4E08-9B21-A76D36F9BCB8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B43DB-A005-4C83-96A4-0EEF8752D6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89526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34E96B-4D40-4E08-9B21-A76D36F9BCB8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B43DB-A005-4C83-96A4-0EEF8752D6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60509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34E96B-4D40-4E08-9B21-A76D36F9BCB8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B43DB-A005-4C83-96A4-0EEF8752D6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48070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1083733"/>
            <a:ext cx="3932237" cy="3793067"/>
          </a:xfrm>
        </p:spPr>
        <p:txBody>
          <a:bodyPr anchor="b"/>
          <a:lstStyle>
            <a:lvl1pPr>
              <a:defRPr sz="426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2340567"/>
            <a:ext cx="6172200" cy="11552296"/>
          </a:xfrm>
        </p:spPr>
        <p:txBody>
          <a:bodyPr/>
          <a:lstStyle>
            <a:lvl1pPr>
              <a:defRPr sz="4267"/>
            </a:lvl1pPr>
            <a:lvl2pPr>
              <a:defRPr sz="3733"/>
            </a:lvl2pPr>
            <a:lvl3pPr>
              <a:defRPr sz="3200"/>
            </a:lvl3pPr>
            <a:lvl4pPr>
              <a:defRPr sz="2667"/>
            </a:lvl4pPr>
            <a:lvl5pPr>
              <a:defRPr sz="2667"/>
            </a:lvl5pPr>
            <a:lvl6pPr>
              <a:defRPr sz="2667"/>
            </a:lvl6pPr>
            <a:lvl7pPr>
              <a:defRPr sz="2667"/>
            </a:lvl7pPr>
            <a:lvl8pPr>
              <a:defRPr sz="2667"/>
            </a:lvl8pPr>
            <a:lvl9pPr>
              <a:defRPr sz="266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876800"/>
            <a:ext cx="3932237" cy="9034875"/>
          </a:xfrm>
        </p:spPr>
        <p:txBody>
          <a:bodyPr/>
          <a:lstStyle>
            <a:lvl1pPr marL="0" indent="0">
              <a:buNone/>
              <a:defRPr sz="2133"/>
            </a:lvl1pPr>
            <a:lvl2pPr marL="609585" indent="0">
              <a:buNone/>
              <a:defRPr sz="1867"/>
            </a:lvl2pPr>
            <a:lvl3pPr marL="1219170" indent="0">
              <a:buNone/>
              <a:defRPr sz="1600"/>
            </a:lvl3pPr>
            <a:lvl4pPr marL="1828754" indent="0">
              <a:buNone/>
              <a:defRPr sz="1333"/>
            </a:lvl4pPr>
            <a:lvl5pPr marL="2438339" indent="0">
              <a:buNone/>
              <a:defRPr sz="1333"/>
            </a:lvl5pPr>
            <a:lvl6pPr marL="3047924" indent="0">
              <a:buNone/>
              <a:defRPr sz="1333"/>
            </a:lvl6pPr>
            <a:lvl7pPr marL="3657509" indent="0">
              <a:buNone/>
              <a:defRPr sz="1333"/>
            </a:lvl7pPr>
            <a:lvl8pPr marL="4267093" indent="0">
              <a:buNone/>
              <a:defRPr sz="1333"/>
            </a:lvl8pPr>
            <a:lvl9pPr marL="4876678" indent="0">
              <a:buNone/>
              <a:defRPr sz="133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34E96B-4D40-4E08-9B21-A76D36F9BCB8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B43DB-A005-4C83-96A4-0EEF8752D6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33660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1083733"/>
            <a:ext cx="3932237" cy="3793067"/>
          </a:xfrm>
        </p:spPr>
        <p:txBody>
          <a:bodyPr anchor="b"/>
          <a:lstStyle>
            <a:lvl1pPr>
              <a:defRPr sz="426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2340567"/>
            <a:ext cx="6172200" cy="11552296"/>
          </a:xfrm>
        </p:spPr>
        <p:txBody>
          <a:bodyPr anchor="t"/>
          <a:lstStyle>
            <a:lvl1pPr marL="0" indent="0">
              <a:buNone/>
              <a:defRPr sz="4267"/>
            </a:lvl1pPr>
            <a:lvl2pPr marL="609585" indent="0">
              <a:buNone/>
              <a:defRPr sz="3733"/>
            </a:lvl2pPr>
            <a:lvl3pPr marL="1219170" indent="0">
              <a:buNone/>
              <a:defRPr sz="3200"/>
            </a:lvl3pPr>
            <a:lvl4pPr marL="1828754" indent="0">
              <a:buNone/>
              <a:defRPr sz="2667"/>
            </a:lvl4pPr>
            <a:lvl5pPr marL="2438339" indent="0">
              <a:buNone/>
              <a:defRPr sz="2667"/>
            </a:lvl5pPr>
            <a:lvl6pPr marL="3047924" indent="0">
              <a:buNone/>
              <a:defRPr sz="2667"/>
            </a:lvl6pPr>
            <a:lvl7pPr marL="3657509" indent="0">
              <a:buNone/>
              <a:defRPr sz="2667"/>
            </a:lvl7pPr>
            <a:lvl8pPr marL="4267093" indent="0">
              <a:buNone/>
              <a:defRPr sz="2667"/>
            </a:lvl8pPr>
            <a:lvl9pPr marL="4876678" indent="0">
              <a:buNone/>
              <a:defRPr sz="2667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876800"/>
            <a:ext cx="3932237" cy="9034875"/>
          </a:xfrm>
        </p:spPr>
        <p:txBody>
          <a:bodyPr/>
          <a:lstStyle>
            <a:lvl1pPr marL="0" indent="0">
              <a:buNone/>
              <a:defRPr sz="2133"/>
            </a:lvl1pPr>
            <a:lvl2pPr marL="609585" indent="0">
              <a:buNone/>
              <a:defRPr sz="1867"/>
            </a:lvl2pPr>
            <a:lvl3pPr marL="1219170" indent="0">
              <a:buNone/>
              <a:defRPr sz="1600"/>
            </a:lvl3pPr>
            <a:lvl4pPr marL="1828754" indent="0">
              <a:buNone/>
              <a:defRPr sz="1333"/>
            </a:lvl4pPr>
            <a:lvl5pPr marL="2438339" indent="0">
              <a:buNone/>
              <a:defRPr sz="1333"/>
            </a:lvl5pPr>
            <a:lvl6pPr marL="3047924" indent="0">
              <a:buNone/>
              <a:defRPr sz="1333"/>
            </a:lvl6pPr>
            <a:lvl7pPr marL="3657509" indent="0">
              <a:buNone/>
              <a:defRPr sz="1333"/>
            </a:lvl7pPr>
            <a:lvl8pPr marL="4267093" indent="0">
              <a:buNone/>
              <a:defRPr sz="1333"/>
            </a:lvl8pPr>
            <a:lvl9pPr marL="4876678" indent="0">
              <a:buNone/>
              <a:defRPr sz="133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34E96B-4D40-4E08-9B21-A76D36F9BCB8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B43DB-A005-4C83-96A4-0EEF8752D6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14959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865485"/>
            <a:ext cx="10515600" cy="31420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4327407"/>
            <a:ext cx="10515600" cy="103142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15066908"/>
            <a:ext cx="2743200" cy="8654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834E96B-4D40-4E08-9B21-A76D36F9BCB8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15066908"/>
            <a:ext cx="4114800" cy="8654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15066908"/>
            <a:ext cx="2743200" cy="8654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EFB43DB-A005-4C83-96A4-0EEF8752D6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68003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1219170" rtl="0" eaLnBrk="1" latinLnBrk="0" hangingPunct="1">
        <a:lnSpc>
          <a:spcPct val="90000"/>
        </a:lnSpc>
        <a:spcBef>
          <a:spcPct val="0"/>
        </a:spcBef>
        <a:buNone/>
        <a:defRPr sz="586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04792" indent="-304792" algn="l" defTabSz="1219170" rtl="0" eaLnBrk="1" latinLnBrk="0" hangingPunct="1">
        <a:lnSpc>
          <a:spcPct val="90000"/>
        </a:lnSpc>
        <a:spcBef>
          <a:spcPts val="1333"/>
        </a:spcBef>
        <a:buFont typeface="Arial" panose="020B0604020202020204" pitchFamily="34" charset="0"/>
        <a:buChar char="•"/>
        <a:defRPr sz="3733" kern="1200">
          <a:solidFill>
            <a:schemeClr val="tx1"/>
          </a:solidFill>
          <a:latin typeface="+mn-lt"/>
          <a:ea typeface="+mn-ea"/>
          <a:cs typeface="+mn-cs"/>
        </a:defRPr>
      </a:lvl1pPr>
      <a:lvl2pPr marL="91437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47A7FAD6-9F2D-3F6B-B9D8-2F20A4403056}"/>
              </a:ext>
            </a:extLst>
          </p:cNvPr>
          <p:cNvSpPr/>
          <p:nvPr/>
        </p:nvSpPr>
        <p:spPr>
          <a:xfrm>
            <a:off x="804672" y="841248"/>
            <a:ext cx="10661904" cy="1457350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1E866AA-221E-330F-5023-48419CACFCB2}"/>
              </a:ext>
            </a:extLst>
          </p:cNvPr>
          <p:cNvSpPr txBox="1"/>
          <p:nvPr/>
        </p:nvSpPr>
        <p:spPr>
          <a:xfrm>
            <a:off x="804672" y="1477108"/>
            <a:ext cx="1066190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American Legion Department of Texas</a:t>
            </a:r>
          </a:p>
          <a:p>
            <a:pPr algn="ctr"/>
            <a:r>
              <a: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Long Range Planning Committee</a:t>
            </a:r>
            <a:endParaRPr lang="en-US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5819B14-2E1C-A80E-44F2-B50F46B245DD}"/>
              </a:ext>
            </a:extLst>
          </p:cNvPr>
          <p:cNvSpPr/>
          <p:nvPr/>
        </p:nvSpPr>
        <p:spPr>
          <a:xfrm>
            <a:off x="4829908" y="2954215"/>
            <a:ext cx="2391507" cy="12192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EF36296-049D-F2CE-1CF5-397D15126850}"/>
              </a:ext>
            </a:extLst>
          </p:cNvPr>
          <p:cNvSpPr/>
          <p:nvPr/>
        </p:nvSpPr>
        <p:spPr>
          <a:xfrm>
            <a:off x="8148242" y="3575538"/>
            <a:ext cx="2391507" cy="12192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B66EF452-28A2-901F-B328-300D5FE50676}"/>
              </a:ext>
            </a:extLst>
          </p:cNvPr>
          <p:cNvSpPr/>
          <p:nvPr/>
        </p:nvSpPr>
        <p:spPr>
          <a:xfrm>
            <a:off x="2145323" y="5099539"/>
            <a:ext cx="2391507" cy="12192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730FDCCB-F047-3266-D379-24D538C7D16F}"/>
              </a:ext>
            </a:extLst>
          </p:cNvPr>
          <p:cNvSpPr/>
          <p:nvPr/>
        </p:nvSpPr>
        <p:spPr>
          <a:xfrm>
            <a:off x="2145323" y="7094183"/>
            <a:ext cx="2391507" cy="12192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F56F6AD2-C48B-3CD1-644F-1D8FF898B465}"/>
              </a:ext>
            </a:extLst>
          </p:cNvPr>
          <p:cNvSpPr/>
          <p:nvPr/>
        </p:nvSpPr>
        <p:spPr>
          <a:xfrm>
            <a:off x="2145322" y="9130869"/>
            <a:ext cx="2391507" cy="12192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8B157E1B-1ADF-7E3B-667A-9DF96D19A206}"/>
              </a:ext>
            </a:extLst>
          </p:cNvPr>
          <p:cNvSpPr/>
          <p:nvPr/>
        </p:nvSpPr>
        <p:spPr>
          <a:xfrm>
            <a:off x="2145322" y="11195851"/>
            <a:ext cx="2391507" cy="12192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A49E0EF3-71FB-69A4-4045-8FBC9160C961}"/>
              </a:ext>
            </a:extLst>
          </p:cNvPr>
          <p:cNvSpPr/>
          <p:nvPr/>
        </p:nvSpPr>
        <p:spPr>
          <a:xfrm>
            <a:off x="2145321" y="13260833"/>
            <a:ext cx="2391507" cy="12192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961329E8-733B-0470-AA8E-E39BF3EE49C2}"/>
              </a:ext>
            </a:extLst>
          </p:cNvPr>
          <p:cNvCxnSpPr>
            <a:stCxn id="8" idx="3"/>
          </p:cNvCxnSpPr>
          <p:nvPr/>
        </p:nvCxnSpPr>
        <p:spPr>
          <a:xfrm>
            <a:off x="4536830" y="5709139"/>
            <a:ext cx="1887416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FA82EA3B-2332-751B-837F-56C326F6A30A}"/>
              </a:ext>
            </a:extLst>
          </p:cNvPr>
          <p:cNvCxnSpPr/>
          <p:nvPr/>
        </p:nvCxnSpPr>
        <p:spPr>
          <a:xfrm>
            <a:off x="4536828" y="7727230"/>
            <a:ext cx="1887416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5C0DE575-E974-A8B8-0395-BBC84DD8F1CA}"/>
              </a:ext>
            </a:extLst>
          </p:cNvPr>
          <p:cNvCxnSpPr/>
          <p:nvPr/>
        </p:nvCxnSpPr>
        <p:spPr>
          <a:xfrm>
            <a:off x="4536828" y="9740469"/>
            <a:ext cx="1887416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EA48E0D3-C96D-7650-1BB2-F63614CCBB4D}"/>
              </a:ext>
            </a:extLst>
          </p:cNvPr>
          <p:cNvCxnSpPr/>
          <p:nvPr/>
        </p:nvCxnSpPr>
        <p:spPr>
          <a:xfrm>
            <a:off x="4536828" y="11804043"/>
            <a:ext cx="1887416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46E559CD-BB44-25F1-7D4B-9D866F874C40}"/>
              </a:ext>
            </a:extLst>
          </p:cNvPr>
          <p:cNvCxnSpPr/>
          <p:nvPr/>
        </p:nvCxnSpPr>
        <p:spPr>
          <a:xfrm>
            <a:off x="4536828" y="13870433"/>
            <a:ext cx="1887416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Rectangle 18">
            <a:extLst>
              <a:ext uri="{FF2B5EF4-FFF2-40B4-BE49-F238E27FC236}">
                <a16:creationId xmlns:a16="http://schemas.microsoft.com/office/drawing/2014/main" id="{FD2CDD71-CA91-58B4-0863-FEB9F175B649}"/>
              </a:ext>
            </a:extLst>
          </p:cNvPr>
          <p:cNvSpPr/>
          <p:nvPr/>
        </p:nvSpPr>
        <p:spPr>
          <a:xfrm>
            <a:off x="6424246" y="5099539"/>
            <a:ext cx="2391507" cy="12192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9F1A42D4-FCC7-FA1D-3154-FF4B605558E1}"/>
              </a:ext>
            </a:extLst>
          </p:cNvPr>
          <p:cNvSpPr/>
          <p:nvPr/>
        </p:nvSpPr>
        <p:spPr>
          <a:xfrm>
            <a:off x="6740769" y="5399802"/>
            <a:ext cx="2391507" cy="12192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BCF6943A-B1F7-84CF-6D87-42CEDD9C1D97}"/>
              </a:ext>
            </a:extLst>
          </p:cNvPr>
          <p:cNvSpPr/>
          <p:nvPr/>
        </p:nvSpPr>
        <p:spPr>
          <a:xfrm>
            <a:off x="7052130" y="5643718"/>
            <a:ext cx="2391507" cy="12192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96CAD141-E758-A47C-736A-EF9DC72EA67E}"/>
              </a:ext>
            </a:extLst>
          </p:cNvPr>
          <p:cNvSpPr/>
          <p:nvPr/>
        </p:nvSpPr>
        <p:spPr>
          <a:xfrm>
            <a:off x="6445114" y="7127909"/>
            <a:ext cx="2679426" cy="12192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52ADBE16-7C70-FC53-90E8-9F53F3C3F453}"/>
              </a:ext>
            </a:extLst>
          </p:cNvPr>
          <p:cNvSpPr/>
          <p:nvPr/>
        </p:nvSpPr>
        <p:spPr>
          <a:xfrm>
            <a:off x="6761637" y="7428172"/>
            <a:ext cx="2674264" cy="12192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9535E2C1-8957-2877-A6D2-840909E56206}"/>
              </a:ext>
            </a:extLst>
          </p:cNvPr>
          <p:cNvSpPr/>
          <p:nvPr/>
        </p:nvSpPr>
        <p:spPr>
          <a:xfrm>
            <a:off x="7072998" y="7672088"/>
            <a:ext cx="2650863" cy="12192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95DE6DA8-C829-D48B-7585-E1E85D185B7B}"/>
              </a:ext>
            </a:extLst>
          </p:cNvPr>
          <p:cNvSpPr/>
          <p:nvPr/>
        </p:nvSpPr>
        <p:spPr>
          <a:xfrm>
            <a:off x="6419090" y="9122621"/>
            <a:ext cx="2391507" cy="12192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7CAB955A-51B7-850F-8C35-A5A5BEA60989}"/>
              </a:ext>
            </a:extLst>
          </p:cNvPr>
          <p:cNvSpPr/>
          <p:nvPr/>
        </p:nvSpPr>
        <p:spPr>
          <a:xfrm>
            <a:off x="6735613" y="9422884"/>
            <a:ext cx="2391507" cy="12192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4D783DA2-F419-D134-C1DF-B7C4327E1D54}"/>
              </a:ext>
            </a:extLst>
          </p:cNvPr>
          <p:cNvSpPr/>
          <p:nvPr/>
        </p:nvSpPr>
        <p:spPr>
          <a:xfrm>
            <a:off x="7046974" y="9666800"/>
            <a:ext cx="2391507" cy="12192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762B2B8D-D984-813D-EF59-65B37D133C18}"/>
              </a:ext>
            </a:extLst>
          </p:cNvPr>
          <p:cNvSpPr/>
          <p:nvPr/>
        </p:nvSpPr>
        <p:spPr>
          <a:xfrm>
            <a:off x="6416511" y="11224459"/>
            <a:ext cx="2391507" cy="12192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E05C794D-B1E9-F62D-35CF-F3EC8164C6AF}"/>
              </a:ext>
            </a:extLst>
          </p:cNvPr>
          <p:cNvSpPr/>
          <p:nvPr/>
        </p:nvSpPr>
        <p:spPr>
          <a:xfrm>
            <a:off x="6733034" y="11524722"/>
            <a:ext cx="2391507" cy="12192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F92262D6-0FE2-558A-38DD-1FE9B2E8C626}"/>
              </a:ext>
            </a:extLst>
          </p:cNvPr>
          <p:cNvSpPr/>
          <p:nvPr/>
        </p:nvSpPr>
        <p:spPr>
          <a:xfrm>
            <a:off x="7044395" y="11768638"/>
            <a:ext cx="2391507" cy="12192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A0E6CBA6-DABD-ACB5-64CB-1CC0748472DD}"/>
              </a:ext>
            </a:extLst>
          </p:cNvPr>
          <p:cNvSpPr/>
          <p:nvPr/>
        </p:nvSpPr>
        <p:spPr>
          <a:xfrm>
            <a:off x="6416511" y="13267682"/>
            <a:ext cx="2391507" cy="12192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B79264D3-DDAE-6043-733E-E16737E9194B}"/>
              </a:ext>
            </a:extLst>
          </p:cNvPr>
          <p:cNvSpPr/>
          <p:nvPr/>
        </p:nvSpPr>
        <p:spPr>
          <a:xfrm>
            <a:off x="6733034" y="13567945"/>
            <a:ext cx="2391507" cy="12192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11C35637-AC9B-B72C-B264-FB42A9001694}"/>
              </a:ext>
            </a:extLst>
          </p:cNvPr>
          <p:cNvSpPr/>
          <p:nvPr/>
        </p:nvSpPr>
        <p:spPr>
          <a:xfrm>
            <a:off x="7044395" y="13811861"/>
            <a:ext cx="2391507" cy="12192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52778987-8DF1-559B-A363-2A7CDAE634FB}"/>
              </a:ext>
            </a:extLst>
          </p:cNvPr>
          <p:cNvSpPr txBox="1"/>
          <p:nvPr/>
        </p:nvSpPr>
        <p:spPr>
          <a:xfrm>
            <a:off x="1862698" y="14859560"/>
            <a:ext cx="27815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i="1" dirty="0"/>
              <a:t>* Dept. Vice Commander</a:t>
            </a:r>
          </a:p>
        </p:txBody>
      </p: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705356EF-8B30-E521-6163-6A684FA2F8CC}"/>
              </a:ext>
            </a:extLst>
          </p:cNvPr>
          <p:cNvCxnSpPr>
            <a:stCxn id="6" idx="3"/>
            <a:endCxn id="7" idx="1"/>
          </p:cNvCxnSpPr>
          <p:nvPr/>
        </p:nvCxnSpPr>
        <p:spPr>
          <a:xfrm>
            <a:off x="7221415" y="3563815"/>
            <a:ext cx="926827" cy="621323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5D679635-29E3-FB67-86CE-0A4E2E2CA613}"/>
              </a:ext>
            </a:extLst>
          </p:cNvPr>
          <p:cNvCxnSpPr>
            <a:stCxn id="6" idx="1"/>
          </p:cNvCxnSpPr>
          <p:nvPr/>
        </p:nvCxnSpPr>
        <p:spPr>
          <a:xfrm flipH="1">
            <a:off x="1477108" y="3563815"/>
            <a:ext cx="3352800" cy="11723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3" name="Straight Connector 42">
            <a:extLst>
              <a:ext uri="{FF2B5EF4-FFF2-40B4-BE49-F238E27FC236}">
                <a16:creationId xmlns:a16="http://schemas.microsoft.com/office/drawing/2014/main" id="{025C6918-47C9-8E6A-D54A-9B780985E926}"/>
              </a:ext>
            </a:extLst>
          </p:cNvPr>
          <p:cNvCxnSpPr/>
          <p:nvPr/>
        </p:nvCxnSpPr>
        <p:spPr>
          <a:xfrm>
            <a:off x="1477108" y="3575538"/>
            <a:ext cx="0" cy="10301744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5" name="Straight Connector 44">
            <a:extLst>
              <a:ext uri="{FF2B5EF4-FFF2-40B4-BE49-F238E27FC236}">
                <a16:creationId xmlns:a16="http://schemas.microsoft.com/office/drawing/2014/main" id="{4ABEE5C3-31F1-77CA-7AE9-C54D65C95E34}"/>
              </a:ext>
            </a:extLst>
          </p:cNvPr>
          <p:cNvCxnSpPr>
            <a:endCxn id="12" idx="1"/>
          </p:cNvCxnSpPr>
          <p:nvPr/>
        </p:nvCxnSpPr>
        <p:spPr>
          <a:xfrm flipV="1">
            <a:off x="1477108" y="13870433"/>
            <a:ext cx="668213" cy="6849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46" name="TextBox 45">
            <a:extLst>
              <a:ext uri="{FF2B5EF4-FFF2-40B4-BE49-F238E27FC236}">
                <a16:creationId xmlns:a16="http://schemas.microsoft.com/office/drawing/2014/main" id="{CE6AF6EA-535D-6E93-6735-1D865EE45D0E}"/>
              </a:ext>
            </a:extLst>
          </p:cNvPr>
          <p:cNvSpPr txBox="1"/>
          <p:nvPr/>
        </p:nvSpPr>
        <p:spPr>
          <a:xfrm>
            <a:off x="5184375" y="3166010"/>
            <a:ext cx="176811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/>
              <a:t>Chairman,</a:t>
            </a:r>
          </a:p>
          <a:p>
            <a:pPr algn="ctr"/>
            <a:r>
              <a:rPr lang="en-US" b="1" dirty="0"/>
              <a:t>LRPC</a:t>
            </a:r>
          </a:p>
          <a:p>
            <a:pPr algn="ctr"/>
            <a:r>
              <a:rPr lang="en-US" b="1" dirty="0"/>
              <a:t>Paul Goymerac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5E9C3813-9FE1-4F60-4CBF-F955353ECA53}"/>
              </a:ext>
            </a:extLst>
          </p:cNvPr>
          <p:cNvSpPr txBox="1"/>
          <p:nvPr/>
        </p:nvSpPr>
        <p:spPr>
          <a:xfrm>
            <a:off x="2443168" y="13441667"/>
            <a:ext cx="184884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/>
              <a:t>LOE #5</a:t>
            </a:r>
          </a:p>
          <a:p>
            <a:pPr algn="ctr"/>
            <a:r>
              <a:rPr lang="en-US" b="1" dirty="0"/>
              <a:t>Dept. HQs</a:t>
            </a:r>
          </a:p>
          <a:p>
            <a:pPr algn="ctr"/>
            <a:r>
              <a:rPr lang="en-US" b="1" dirty="0"/>
              <a:t>Clayton Wallers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9D8CDFED-2057-FDF0-E5DB-963155817592}"/>
              </a:ext>
            </a:extLst>
          </p:cNvPr>
          <p:cNvSpPr txBox="1"/>
          <p:nvPr/>
        </p:nvSpPr>
        <p:spPr>
          <a:xfrm>
            <a:off x="2539319" y="5288217"/>
            <a:ext cx="1594026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/>
              <a:t>LOE #1</a:t>
            </a:r>
          </a:p>
          <a:p>
            <a:pPr algn="ctr"/>
            <a:r>
              <a:rPr lang="en-US" b="1" dirty="0"/>
              <a:t>1</a:t>
            </a:r>
            <a:r>
              <a:rPr lang="en-US" b="1" baseline="30000" dirty="0"/>
              <a:t>st</a:t>
            </a:r>
            <a:r>
              <a:rPr lang="en-US" b="1" dirty="0"/>
              <a:t> Div.</a:t>
            </a:r>
          </a:p>
          <a:p>
            <a:pPr algn="ctr"/>
            <a:r>
              <a:rPr lang="en-US" b="1" dirty="0"/>
              <a:t>* Andy Lowen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DA65758B-FDD8-32D2-3C90-6530EE3A55CF}"/>
              </a:ext>
            </a:extLst>
          </p:cNvPr>
          <p:cNvSpPr txBox="1"/>
          <p:nvPr/>
        </p:nvSpPr>
        <p:spPr>
          <a:xfrm>
            <a:off x="2660060" y="7240187"/>
            <a:ext cx="138114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/>
              <a:t>LOE #2</a:t>
            </a:r>
          </a:p>
          <a:p>
            <a:pPr algn="ctr"/>
            <a:r>
              <a:rPr lang="en-US" b="1" dirty="0"/>
              <a:t>2</a:t>
            </a:r>
            <a:r>
              <a:rPr lang="en-US" b="1" baseline="30000" dirty="0"/>
              <a:t>nd</a:t>
            </a:r>
            <a:r>
              <a:rPr lang="en-US" b="1" dirty="0"/>
              <a:t> Div.</a:t>
            </a:r>
          </a:p>
          <a:p>
            <a:pPr algn="ctr"/>
            <a:r>
              <a:rPr lang="en-US" b="1" dirty="0"/>
              <a:t>* Steve Kim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523345A4-99DE-7B52-9BEC-0CFD597AD470}"/>
              </a:ext>
            </a:extLst>
          </p:cNvPr>
          <p:cNvSpPr txBox="1"/>
          <p:nvPr/>
        </p:nvSpPr>
        <p:spPr>
          <a:xfrm>
            <a:off x="2272452" y="9281229"/>
            <a:ext cx="212776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/>
              <a:t>LOE #3</a:t>
            </a:r>
          </a:p>
          <a:p>
            <a:pPr algn="ctr"/>
            <a:r>
              <a:rPr lang="en-US" b="1" dirty="0"/>
              <a:t>3</a:t>
            </a:r>
            <a:r>
              <a:rPr lang="en-US" b="1" baseline="30000" dirty="0"/>
              <a:t>rd</a:t>
            </a:r>
            <a:r>
              <a:rPr lang="en-US" b="1" dirty="0"/>
              <a:t> Div.</a:t>
            </a:r>
          </a:p>
          <a:p>
            <a:pPr algn="ctr"/>
            <a:r>
              <a:rPr lang="en-US" b="1" dirty="0"/>
              <a:t>* Jose (Tony) Lopez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48A6A07C-176F-CE86-6873-E6900B822650}"/>
              </a:ext>
            </a:extLst>
          </p:cNvPr>
          <p:cNvSpPr txBox="1"/>
          <p:nvPr/>
        </p:nvSpPr>
        <p:spPr>
          <a:xfrm>
            <a:off x="2651564" y="11348415"/>
            <a:ext cx="139814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/>
              <a:t>LOE #4</a:t>
            </a:r>
          </a:p>
          <a:p>
            <a:pPr algn="ctr"/>
            <a:r>
              <a:rPr lang="en-US" b="1" dirty="0"/>
              <a:t>4</a:t>
            </a:r>
            <a:r>
              <a:rPr lang="en-US" b="1" baseline="30000" dirty="0"/>
              <a:t>th</a:t>
            </a:r>
            <a:r>
              <a:rPr lang="en-US" b="1" dirty="0"/>
              <a:t> Div.</a:t>
            </a:r>
          </a:p>
          <a:p>
            <a:pPr algn="ctr"/>
            <a:r>
              <a:rPr lang="en-US" b="1" dirty="0"/>
              <a:t>* Chris Holt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B99E589B-B7E0-B7FF-A759-303EFC3493D3}"/>
              </a:ext>
            </a:extLst>
          </p:cNvPr>
          <p:cNvSpPr txBox="1"/>
          <p:nvPr/>
        </p:nvSpPr>
        <p:spPr>
          <a:xfrm>
            <a:off x="8214097" y="3764198"/>
            <a:ext cx="230293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/>
              <a:t>Vice Chairman,</a:t>
            </a:r>
          </a:p>
          <a:p>
            <a:pPr algn="ctr"/>
            <a:r>
              <a:rPr lang="en-US" b="1" dirty="0"/>
              <a:t>LRPC</a:t>
            </a:r>
          </a:p>
          <a:p>
            <a:pPr algn="ctr"/>
            <a:r>
              <a:rPr lang="en-US" b="1" dirty="0"/>
              <a:t>Kimberly Biggerstaff</a:t>
            </a:r>
          </a:p>
        </p:txBody>
      </p:sp>
      <p:cxnSp>
        <p:nvCxnSpPr>
          <p:cNvPr id="54" name="Straight Connector 53">
            <a:extLst>
              <a:ext uri="{FF2B5EF4-FFF2-40B4-BE49-F238E27FC236}">
                <a16:creationId xmlns:a16="http://schemas.microsoft.com/office/drawing/2014/main" id="{601484CF-5230-873A-1B7F-CB3FFC0CF311}"/>
              </a:ext>
            </a:extLst>
          </p:cNvPr>
          <p:cNvCxnSpPr>
            <a:cxnSpLocks/>
          </p:cNvCxnSpPr>
          <p:nvPr/>
        </p:nvCxnSpPr>
        <p:spPr>
          <a:xfrm>
            <a:off x="1477108" y="5685693"/>
            <a:ext cx="668215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>
            <a:extLst>
              <a:ext uri="{FF2B5EF4-FFF2-40B4-BE49-F238E27FC236}">
                <a16:creationId xmlns:a16="http://schemas.microsoft.com/office/drawing/2014/main" id="{06F91761-75D9-F0EF-937C-5CB7FEDABAE6}"/>
              </a:ext>
            </a:extLst>
          </p:cNvPr>
          <p:cNvCxnSpPr>
            <a:cxnSpLocks/>
          </p:cNvCxnSpPr>
          <p:nvPr/>
        </p:nvCxnSpPr>
        <p:spPr>
          <a:xfrm>
            <a:off x="1475837" y="7725299"/>
            <a:ext cx="668215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>
            <a:extLst>
              <a:ext uri="{FF2B5EF4-FFF2-40B4-BE49-F238E27FC236}">
                <a16:creationId xmlns:a16="http://schemas.microsoft.com/office/drawing/2014/main" id="{6EDDB86A-91B1-4CE5-188D-A3202CC11536}"/>
              </a:ext>
            </a:extLst>
          </p:cNvPr>
          <p:cNvCxnSpPr>
            <a:cxnSpLocks/>
          </p:cNvCxnSpPr>
          <p:nvPr/>
        </p:nvCxnSpPr>
        <p:spPr>
          <a:xfrm>
            <a:off x="1475836" y="9763706"/>
            <a:ext cx="668215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56">
            <a:extLst>
              <a:ext uri="{FF2B5EF4-FFF2-40B4-BE49-F238E27FC236}">
                <a16:creationId xmlns:a16="http://schemas.microsoft.com/office/drawing/2014/main" id="{F8CE0313-3EA0-A38B-79A7-B8F08C7D243D}"/>
              </a:ext>
            </a:extLst>
          </p:cNvPr>
          <p:cNvCxnSpPr>
            <a:cxnSpLocks/>
          </p:cNvCxnSpPr>
          <p:nvPr/>
        </p:nvCxnSpPr>
        <p:spPr>
          <a:xfrm>
            <a:off x="1468703" y="11768429"/>
            <a:ext cx="668215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9" name="TextBox 58">
            <a:extLst>
              <a:ext uri="{FF2B5EF4-FFF2-40B4-BE49-F238E27FC236}">
                <a16:creationId xmlns:a16="http://schemas.microsoft.com/office/drawing/2014/main" id="{4E517FA1-3997-C1CC-C97D-859590B388A6}"/>
              </a:ext>
            </a:extLst>
          </p:cNvPr>
          <p:cNvSpPr txBox="1"/>
          <p:nvPr/>
        </p:nvSpPr>
        <p:spPr>
          <a:xfrm>
            <a:off x="6424244" y="5081072"/>
            <a:ext cx="3048000" cy="61555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en-US" sz="1600" b="1" i="0" u="none" strike="noStrike" kern="1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  <a:sym typeface="Times New Roman"/>
              </a:rPr>
              <a:t>Paul Goymerac </a:t>
            </a:r>
            <a:r>
              <a:rPr kumimoji="0" lang="en-US" sz="1600" b="1" i="0" u="none" strike="noStrike" kern="1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  <a:sym typeface="Times New Roman"/>
              </a:rPr>
              <a:t>(2026)</a:t>
            </a:r>
            <a:br>
              <a:rPr kumimoji="0" lang="en-US" sz="1800" b="0" i="0" u="none" strike="noStrike" kern="1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  <a:sym typeface="Times New Roman"/>
              </a:rPr>
            </a:br>
            <a:endParaRPr lang="en-US" dirty="0"/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119B0804-016B-67F1-ED8D-F2DC257D445B}"/>
              </a:ext>
            </a:extLst>
          </p:cNvPr>
          <p:cNvSpPr txBox="1"/>
          <p:nvPr/>
        </p:nvSpPr>
        <p:spPr>
          <a:xfrm>
            <a:off x="6433389" y="7109933"/>
            <a:ext cx="3290473" cy="61555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en-US" sz="1600" b="1" i="0" u="none" strike="noStrike" kern="1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  <a:sym typeface="Times New Roman"/>
              </a:rPr>
              <a:t>Kimberly Biggerstaff </a:t>
            </a:r>
            <a:r>
              <a:rPr kumimoji="0" lang="en-US" sz="1600" b="1" i="0" u="none" strike="noStrike" kern="1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  <a:sym typeface="Times New Roman"/>
              </a:rPr>
              <a:t>(2026)</a:t>
            </a:r>
            <a:br>
              <a:rPr kumimoji="0" lang="en-US" sz="1800" b="0" i="0" u="none" strike="noStrike" kern="1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  <a:sym typeface="Times New Roman"/>
              </a:rPr>
            </a:br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1404FD4B-C5F6-ACCE-BE39-16FE7382F905}"/>
              </a:ext>
            </a:extLst>
          </p:cNvPr>
          <p:cNvSpPr txBox="1"/>
          <p:nvPr/>
        </p:nvSpPr>
        <p:spPr>
          <a:xfrm>
            <a:off x="6411348" y="9102290"/>
            <a:ext cx="3048000" cy="61555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en-US" sz="1600" b="1" i="0" u="none" strike="noStrike" kern="1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  <a:sym typeface="Times New Roman"/>
              </a:rPr>
              <a:t>Steve Farrell</a:t>
            </a:r>
            <a:r>
              <a:rPr kumimoji="0" lang="en-US" sz="1600" b="1" i="0" u="none" strike="noStrike" kern="1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  <a:sym typeface="Times New Roman"/>
              </a:rPr>
              <a:t> (2027)</a:t>
            </a:r>
            <a:br>
              <a:rPr kumimoji="0" lang="en-US" sz="1800" b="0" i="0" u="none" strike="noStrike" kern="1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  <a:sym typeface="Times New Roman"/>
              </a:rPr>
            </a:br>
            <a:endParaRPr lang="en-US" dirty="0"/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843A57F2-5E56-9AB7-C26D-8066C9C0F201}"/>
              </a:ext>
            </a:extLst>
          </p:cNvPr>
          <p:cNvSpPr txBox="1"/>
          <p:nvPr/>
        </p:nvSpPr>
        <p:spPr>
          <a:xfrm>
            <a:off x="6421668" y="11238590"/>
            <a:ext cx="3048000" cy="61555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en-US" sz="1600" b="1" i="0" u="none" strike="noStrike" kern="1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  <a:sym typeface="Times New Roman"/>
              </a:rPr>
              <a:t>Michael Dunlap </a:t>
            </a:r>
            <a:r>
              <a:rPr kumimoji="0" lang="en-US" sz="1600" b="1" i="0" u="none" strike="noStrike" kern="1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  <a:sym typeface="Times New Roman"/>
              </a:rPr>
              <a:t>(2027)</a:t>
            </a:r>
            <a:br>
              <a:rPr kumimoji="0" lang="en-US" sz="1800" b="0" i="0" u="none" strike="noStrike" kern="1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  <a:sym typeface="Times New Roman"/>
              </a:rPr>
            </a:br>
            <a:endParaRPr lang="en-US" dirty="0"/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60042C55-D16B-7A0F-8C64-D2268D363A52}"/>
              </a:ext>
            </a:extLst>
          </p:cNvPr>
          <p:cNvSpPr txBox="1"/>
          <p:nvPr/>
        </p:nvSpPr>
        <p:spPr>
          <a:xfrm>
            <a:off x="6433390" y="13249720"/>
            <a:ext cx="3048000" cy="61555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en-US" sz="1600" b="1" i="0" u="none" strike="noStrike" kern="1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  <a:sym typeface="Times New Roman"/>
              </a:rPr>
              <a:t>Willis Gray </a:t>
            </a:r>
            <a:r>
              <a:rPr kumimoji="0" lang="en-US" sz="1600" b="1" i="0" u="none" strike="noStrike" kern="1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  <a:sym typeface="Times New Roman"/>
              </a:rPr>
              <a:t>(2027)</a:t>
            </a:r>
            <a:br>
              <a:rPr kumimoji="0" lang="en-US" sz="1800" b="0" i="0" u="none" strike="noStrike" kern="1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  <a:sym typeface="Times New Roman"/>
              </a:rPr>
            </a:br>
            <a:endParaRPr lang="en-US" dirty="0"/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D2290FE0-A7DB-DBEF-0DD0-C6B37B18060E}"/>
              </a:ext>
            </a:extLst>
          </p:cNvPr>
          <p:cNvSpPr txBox="1"/>
          <p:nvPr/>
        </p:nvSpPr>
        <p:spPr>
          <a:xfrm>
            <a:off x="10761895" y="15796386"/>
            <a:ext cx="14093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19 SEP 2025</a:t>
            </a:r>
          </a:p>
        </p:txBody>
      </p:sp>
    </p:spTree>
    <p:extLst>
      <p:ext uri="{BB962C8B-B14F-4D97-AF65-F5344CB8AC3E}">
        <p14:creationId xmlns:p14="http://schemas.microsoft.com/office/powerpoint/2010/main" val="101189293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47</TotalTime>
  <Words>106</Words>
  <Application>Microsoft Office PowerPoint</Application>
  <PresentationFormat>Custom</PresentationFormat>
  <Paragraphs>30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Times New Roman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Goymerac, Paul J CIV USARMY MEDICAL COE (USA)</dc:creator>
  <cp:lastModifiedBy>Goymerac, Paul J CIV USARMY MEDICAL COE (USA)</cp:lastModifiedBy>
  <cp:revision>1</cp:revision>
  <dcterms:created xsi:type="dcterms:W3CDTF">2025-09-29T13:57:53Z</dcterms:created>
  <dcterms:modified xsi:type="dcterms:W3CDTF">2025-09-29T19:28:35Z</dcterms:modified>
</cp:coreProperties>
</file>